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8314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4609" y="4991667"/>
            <a:ext cx="702291" cy="35714"/>
            <a:chOff x="6104609" y="499166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104609" y="499166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6308" y="3375479"/>
            <a:ext cx="6406331" cy="22866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94477" y="7064468"/>
            <a:ext cx="1014462" cy="1343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1339" y="1047947"/>
            <a:ext cx="4897502" cy="3819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1802" y="359062"/>
            <a:ext cx="5712440" cy="854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74522"/>
            <a:ext cx="9142857" cy="8173804"/>
            <a:chOff x="0" y="1674522"/>
            <a:chExt cx="9142857" cy="81738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4522"/>
              <a:ext cx="9142857" cy="8173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9524" y="1674522"/>
            <a:ext cx="8876190" cy="8173804"/>
            <a:chOff x="9409524" y="1674522"/>
            <a:chExt cx="8876190" cy="81738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9524" y="1674522"/>
              <a:ext cx="8876190" cy="8173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47619"/>
            <a:ext cx="18285714" cy="7025359"/>
            <a:chOff x="0" y="2047619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465060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47619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69" y="637546"/>
            <a:ext cx="4190393" cy="865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6711" y="3418994"/>
            <a:ext cx="12545970" cy="2085767"/>
            <a:chOff x="706711" y="3418994"/>
            <a:chExt cx="12545970" cy="20857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711" y="3418994"/>
              <a:ext cx="12545970" cy="20857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3296" y="1458096"/>
            <a:ext cx="2593092" cy="3819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189" y="2534823"/>
            <a:ext cx="2867490" cy="5981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442" y="5560299"/>
            <a:ext cx="12440509" cy="1928279"/>
            <a:chOff x="759442" y="5560299"/>
            <a:chExt cx="12440509" cy="1928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442" y="5560299"/>
              <a:ext cx="12440509" cy="192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1771429"/>
            <a:ext cx="18285714" cy="7025359"/>
            <a:chOff x="-9524" y="1771429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381" y="-1741251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1771429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69" y="361356"/>
            <a:ext cx="4190393" cy="865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83296" y="1181906"/>
            <a:ext cx="2593092" cy="3819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979" y="2358732"/>
            <a:ext cx="4138938" cy="5981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4606" y="3281984"/>
            <a:ext cx="12204177" cy="4927436"/>
            <a:chOff x="674606" y="3281984"/>
            <a:chExt cx="12204177" cy="49274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606" y="3281984"/>
              <a:ext cx="12204177" cy="4927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69" y="435252"/>
            <a:ext cx="4975259" cy="854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684" y="1693569"/>
            <a:ext cx="18367203" cy="8173804"/>
            <a:chOff x="-16684" y="1693569"/>
            <a:chExt cx="18367203" cy="81738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200286" y="-2393333"/>
              <a:ext cx="36734407" cy="1634760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84" y="1693569"/>
              <a:ext cx="18367203" cy="8173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5167" y="2261947"/>
            <a:ext cx="10482789" cy="1798598"/>
            <a:chOff x="625167" y="2261947"/>
            <a:chExt cx="10482789" cy="17985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67" y="2261947"/>
              <a:ext cx="10482789" cy="17985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6120" y="4553318"/>
            <a:ext cx="10482789" cy="1817629"/>
            <a:chOff x="606120" y="4553318"/>
            <a:chExt cx="10482789" cy="18176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120" y="4553318"/>
              <a:ext cx="10482789" cy="1817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5167" y="6888691"/>
            <a:ext cx="10482789" cy="1895662"/>
            <a:chOff x="625167" y="6888691"/>
            <a:chExt cx="10482789" cy="18956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167" y="6888691"/>
              <a:ext cx="10482789" cy="1895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9229" y="486046"/>
            <a:ext cx="4975259" cy="854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684" y="1693569"/>
            <a:ext cx="18367203" cy="8173804"/>
            <a:chOff x="-16684" y="1693569"/>
            <a:chExt cx="18367203" cy="81738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200286" y="-2393333"/>
              <a:ext cx="36734407" cy="1634760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84" y="1693569"/>
              <a:ext cx="18367203" cy="8173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331" y="2202421"/>
            <a:ext cx="11506468" cy="7156101"/>
            <a:chOff x="598331" y="2202421"/>
            <a:chExt cx="11506468" cy="7156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331" y="2202421"/>
              <a:ext cx="11506468" cy="71561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43484" y="2147426"/>
            <a:ext cx="4592989" cy="19791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72404" y="4915772"/>
            <a:ext cx="6171429" cy="3672255"/>
            <a:chOff x="11672404" y="4915772"/>
            <a:chExt cx="6171429" cy="36722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2404" y="4915772"/>
              <a:ext cx="6171429" cy="3672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84" y="1788807"/>
            <a:ext cx="18367203" cy="7738404"/>
            <a:chOff x="-16684" y="1788807"/>
            <a:chExt cx="18367203" cy="7738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200286" y="-2080395"/>
              <a:ext cx="36734407" cy="1547680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84" y="1788807"/>
              <a:ext cx="18367203" cy="77384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38652" y="2396757"/>
            <a:ext cx="5881610" cy="11590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3016" y="2379659"/>
            <a:ext cx="10756745" cy="6429716"/>
            <a:chOff x="273016" y="2379659"/>
            <a:chExt cx="10756745" cy="64297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016" y="2379659"/>
              <a:ext cx="10756745" cy="6429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9300" y="628901"/>
            <a:ext cx="4519983" cy="854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684" y="1788807"/>
            <a:ext cx="18367203" cy="7738404"/>
            <a:chOff x="-16684" y="1788807"/>
            <a:chExt cx="18367203" cy="77384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200286" y="-2080395"/>
              <a:ext cx="36734407" cy="1547680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684" y="1788807"/>
              <a:ext cx="18367203" cy="7738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4912" y="2469734"/>
            <a:ext cx="1246462" cy="1246472"/>
            <a:chOff x="434912" y="2469734"/>
            <a:chExt cx="1246462" cy="12464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912" y="2469734"/>
              <a:ext cx="1246462" cy="12464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9655" y="2414741"/>
            <a:ext cx="14293485" cy="2114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9039" y="4737497"/>
            <a:ext cx="1246462" cy="1246472"/>
            <a:chOff x="419039" y="4737497"/>
            <a:chExt cx="1246462" cy="12464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039" y="4737497"/>
              <a:ext cx="1246462" cy="12464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3782" y="4682503"/>
            <a:ext cx="12375780" cy="2114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9970" y="6932505"/>
            <a:ext cx="1246462" cy="1246472"/>
            <a:chOff x="459970" y="6932505"/>
            <a:chExt cx="1246462" cy="12464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970" y="6932505"/>
              <a:ext cx="1246462" cy="12464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4712" y="6877512"/>
            <a:ext cx="16041037" cy="2114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21303"/>
            <a:ext cx="18367203" cy="8173804"/>
            <a:chOff x="0" y="1421303"/>
            <a:chExt cx="18367203" cy="8173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83602" y="-2665599"/>
              <a:ext cx="36734407" cy="163476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21303"/>
              <a:ext cx="18367203" cy="81738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2357" y="4963764"/>
            <a:ext cx="3112371" cy="12579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3629" y="448661"/>
            <a:ext cx="8859228" cy="9488498"/>
            <a:chOff x="283629" y="448661"/>
            <a:chExt cx="8859228" cy="94884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629" y="448661"/>
              <a:ext cx="8859228" cy="94884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6538" y="448661"/>
            <a:ext cx="8525547" cy="9488498"/>
            <a:chOff x="9476538" y="448661"/>
            <a:chExt cx="8525547" cy="9488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538" y="448661"/>
              <a:ext cx="8525547" cy="9488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3629" y="482029"/>
            <a:ext cx="8859228" cy="9421761"/>
            <a:chOff x="283629" y="482029"/>
            <a:chExt cx="8859228" cy="9421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629" y="482029"/>
              <a:ext cx="8859228" cy="94217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26590" y="398608"/>
            <a:ext cx="8525547" cy="9488498"/>
            <a:chOff x="9526590" y="398608"/>
            <a:chExt cx="8525547" cy="9488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6590" y="398608"/>
              <a:ext cx="8525547" cy="9488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5257" y="128778"/>
            <a:ext cx="6608151" cy="10028158"/>
            <a:chOff x="5655257" y="128778"/>
            <a:chExt cx="6608151" cy="10028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5257" y="128778"/>
              <a:ext cx="6608151" cy="100281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1358" y="5237732"/>
            <a:ext cx="7025359" cy="21429"/>
            <a:chOff x="3621358" y="5237732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21358" y="5237732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826" y="3550340"/>
            <a:ext cx="6347272" cy="17714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218974" cy="8656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016" y="2913116"/>
            <a:ext cx="914862" cy="6645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90580" y="2448384"/>
            <a:ext cx="10127216" cy="5388947"/>
            <a:chOff x="7690580" y="2448384"/>
            <a:chExt cx="10127216" cy="53889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0580" y="2448384"/>
              <a:ext cx="10127216" cy="5388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85" y="1652346"/>
            <a:ext cx="18285714" cy="7025359"/>
            <a:chOff x="2185" y="1652346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0672" y="-1860333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5" y="1652346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9083" y="5208326"/>
            <a:ext cx="6971597" cy="21429"/>
            <a:chOff x="1329083" y="5208326"/>
            <a:chExt cx="6971597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29083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5239" y="1083315"/>
            <a:ext cx="2224778" cy="3392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729" y="2179020"/>
            <a:ext cx="2899500" cy="5931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41802" y="359062"/>
            <a:ext cx="5166059" cy="8656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300" y="3818043"/>
            <a:ext cx="4026557" cy="26099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5695" y="3747567"/>
            <a:ext cx="4046748" cy="10725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4087" y="3680830"/>
            <a:ext cx="4057919" cy="10725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9430" y="3684639"/>
            <a:ext cx="4070443" cy="13534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776" y="3148883"/>
            <a:ext cx="1703443" cy="5567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53296" y="2179020"/>
            <a:ext cx="3159833" cy="6026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60915" y="3148883"/>
            <a:ext cx="2953253" cy="5567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21906" y="2162336"/>
            <a:ext cx="4460224" cy="6026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9849" y="3148887"/>
            <a:ext cx="2953253" cy="556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90594" y="5132143"/>
            <a:ext cx="6971597" cy="21429"/>
            <a:chOff x="10090594" y="5132143"/>
            <a:chExt cx="6971597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90594" y="5132143"/>
              <a:ext cx="6971597" cy="2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40278" y="2179020"/>
            <a:ext cx="4479271" cy="6026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00287" y="3148887"/>
            <a:ext cx="1468577" cy="55677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261" y="6607266"/>
            <a:ext cx="2392287" cy="5869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58400" y="6607266"/>
            <a:ext cx="2392287" cy="5869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76914" y="6607266"/>
            <a:ext cx="4052001" cy="5869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82065" y="6607266"/>
            <a:ext cx="2392287" cy="5869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83297" y="1079506"/>
            <a:ext cx="2788016" cy="3819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5169" y="359059"/>
            <a:ext cx="4418155" cy="865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684" y="1788807"/>
            <a:ext cx="18367203" cy="7056667"/>
            <a:chOff x="-16684" y="1788807"/>
            <a:chExt cx="18367203" cy="705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00286" y="-1739526"/>
              <a:ext cx="36734407" cy="1411333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84" y="1788807"/>
              <a:ext cx="18367203" cy="705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941" y="6191322"/>
            <a:ext cx="8779695" cy="21358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9941" y="2392550"/>
            <a:ext cx="6122504" cy="13896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9941" y="4332979"/>
            <a:ext cx="6531390" cy="14372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2786" y="1079506"/>
            <a:ext cx="4097835" cy="3819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1802" y="359062"/>
            <a:ext cx="5887802" cy="865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684" y="1693569"/>
            <a:ext cx="18367203" cy="8173804"/>
            <a:chOff x="-16684" y="1693569"/>
            <a:chExt cx="18367203" cy="81738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00286" y="-2393333"/>
              <a:ext cx="36734407" cy="16347608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84" y="1693569"/>
              <a:ext cx="18367203" cy="8173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3216" y="1693569"/>
            <a:ext cx="14331595" cy="8173804"/>
            <a:chOff x="1983216" y="1693569"/>
            <a:chExt cx="14331595" cy="81738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3216" y="1693569"/>
              <a:ext cx="14331595" cy="81738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23484" y="2101602"/>
            <a:ext cx="1489850" cy="2494059"/>
            <a:chOff x="2923484" y="2101602"/>
            <a:chExt cx="1489850" cy="24940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3484" y="2101602"/>
              <a:ext cx="1489850" cy="2494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1339" y="1124138"/>
            <a:ext cx="4897502" cy="3819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1802" y="435252"/>
            <a:ext cx="5712440" cy="854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684" y="1693569"/>
            <a:ext cx="18367203" cy="8173804"/>
            <a:chOff x="-16684" y="1693569"/>
            <a:chExt cx="18367203" cy="81738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00286" y="-2393333"/>
              <a:ext cx="36734407" cy="16347608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84" y="1693569"/>
              <a:ext cx="18367203" cy="8173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7619" y="1693569"/>
            <a:ext cx="14323810" cy="8173804"/>
            <a:chOff x="2247619" y="1693569"/>
            <a:chExt cx="14323810" cy="81738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7619" y="1693569"/>
              <a:ext cx="14323810" cy="8173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1339" y="1047947"/>
            <a:ext cx="4897502" cy="3819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1802" y="359062"/>
            <a:ext cx="5712440" cy="854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684" y="1693569"/>
            <a:ext cx="18367203" cy="8173804"/>
            <a:chOff x="-16684" y="1693569"/>
            <a:chExt cx="18367203" cy="81738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00286" y="-2393333"/>
              <a:ext cx="36734407" cy="16347608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684" y="1693569"/>
              <a:ext cx="18367203" cy="8173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757" y="1693569"/>
            <a:ext cx="14409561" cy="8173804"/>
            <a:chOff x="1923757" y="1693569"/>
            <a:chExt cx="14409561" cy="81738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3757" y="1693569"/>
              <a:ext cx="14409561" cy="8173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혜정</cp:lastModifiedBy>
  <cp:revision>2</cp:revision>
  <dcterms:created xsi:type="dcterms:W3CDTF">2023-06-08T09:51:43Z</dcterms:created>
  <dcterms:modified xsi:type="dcterms:W3CDTF">2023-06-08T00:52:42Z</dcterms:modified>
</cp:coreProperties>
</file>